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2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4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4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09D7-BB4F-3441-AA7A-BA9A36F045C4}" type="datetimeFigureOut">
              <a:rPr lang="en-US" smtClean="0"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1116-212F-5146-B685-566679A8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3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50us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0" y="618327"/>
            <a:ext cx="8576714" cy="551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0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pic>
        <p:nvPicPr>
          <p:cNvPr id="5" name="Picture 4" descr="1850usMap.jpg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0" y="1253365"/>
            <a:ext cx="8059796" cy="51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Clark</dc:creator>
  <cp:lastModifiedBy>Justin Clark</cp:lastModifiedBy>
  <cp:revision>1</cp:revision>
  <dcterms:created xsi:type="dcterms:W3CDTF">2015-02-01T21:18:49Z</dcterms:created>
  <dcterms:modified xsi:type="dcterms:W3CDTF">2015-02-01T21:26:26Z</dcterms:modified>
</cp:coreProperties>
</file>